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5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</p:sldIdLst>
  <p:sldSz cx="9144000" cy="6858000" type="screen4x3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33567"/>
      </p:ext>
    </p:extLst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540"/>
      </p:ext>
    </p:extLst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2729"/>
      </p:ext>
    </p:extLst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72853"/>
      </p:ext>
    </p:extLst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46071"/>
      </p:ext>
    </p:extLst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3654"/>
      </p:ext>
    </p:extLst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08043"/>
      </p:ext>
    </p:extLst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95630"/>
      </p:ext>
    </p:extLst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17944"/>
      </p:ext>
    </p:extLst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62264"/>
      </p:ext>
    </p:extLst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93744"/>
      </p:ext>
    </p:extLst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8E9C61B-2B9D-45FA-98FF-DA6FED50418D}" type="datetimeFigureOut">
              <a:rPr lang="nl-NL" smtClean="0"/>
              <a:t>6-6-2011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0233CB25-5FFC-4929-829A-C4C1EC7E094E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randomBar dir="vert"/>
  </p:transition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D6E75-84EA-46B5-8084-828FF888684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6-6-2011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5953-31A0-4539-8462-AF0DE1E9AC8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91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80112" y="1484784"/>
            <a:ext cx="3312468" cy="1470025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latin typeface="Comic Sans MS" pitchFamily="66" charset="0"/>
              </a:rPr>
              <a:t>Creaties</a:t>
            </a:r>
            <a:r>
              <a:rPr lang="en-US" sz="5400" dirty="0" smtClean="0">
                <a:latin typeface="Comic Sans MS" pitchFamily="66" charset="0"/>
              </a:rPr>
              <a:t> in </a:t>
            </a:r>
            <a:r>
              <a:rPr lang="en-US" sz="5400" dirty="0" err="1" smtClean="0">
                <a:latin typeface="Comic Sans MS" pitchFamily="66" charset="0"/>
              </a:rPr>
              <a:t>opdracht</a:t>
            </a:r>
            <a:r>
              <a:rPr lang="en-US" sz="5400" dirty="0" smtClean="0">
                <a:latin typeface="Comic Sans MS" pitchFamily="66" charset="0"/>
              </a:rPr>
              <a:t/>
            </a:r>
            <a:br>
              <a:rPr lang="en-US" sz="5400" dirty="0" smtClean="0">
                <a:latin typeface="Comic Sans MS" pitchFamily="66" charset="0"/>
              </a:rPr>
            </a:br>
            <a:r>
              <a:rPr lang="en-US" sz="5400" dirty="0" smtClean="0">
                <a:latin typeface="Comic Sans MS" pitchFamily="66" charset="0"/>
              </a:rPr>
              <a:t>2         </a:t>
            </a:r>
            <a:endParaRPr lang="nl-NL" sz="5400" dirty="0">
              <a:latin typeface="Comic Sans MS" pitchFamily="66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69962" y="4797152"/>
            <a:ext cx="4000500" cy="14177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CKC-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Tekenen</a:t>
            </a: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2010-2011</a:t>
            </a:r>
          </a:p>
          <a:p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Mark 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Snijdewint</a:t>
            </a:r>
            <a:endParaRPr lang="nl-NL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87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88" y="0"/>
            <a:ext cx="520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64786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38" y="0"/>
            <a:ext cx="5292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72561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701228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87496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36779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9144000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02026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20760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17805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29041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71151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54170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69045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08008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25405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9093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67393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26455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0"/>
            <a:ext cx="7550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6357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5" y="0"/>
            <a:ext cx="5414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63338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006038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23"/>
          <p:cNvPicPr>
            <a:picLocks noGrp="1" noChangeAspect="1"/>
          </p:cNvPicPr>
          <p:nvPr isPhoto="1"/>
        </p:nvPicPr>
        <p:blipFill>
          <a:blip r:embed="rId2" cstate="print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0"/>
            <a:ext cx="4132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087758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87004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31880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16275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05322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13" y="0"/>
            <a:ext cx="4929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25554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17341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IMG1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3"/>
            <a:ext cx="9144000" cy="5729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88727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43</TotalTime>
  <Words>8</Words>
  <Application>Microsoft Office PowerPoint</Application>
  <PresentationFormat>Diavoorstelling (4:3)</PresentationFormat>
  <Paragraphs>5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31" baseType="lpstr">
      <vt:lpstr>BlackTie</vt:lpstr>
      <vt:lpstr>Kantoorthema</vt:lpstr>
      <vt:lpstr>Creaties in opdracht 2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Snijdewint</dc:creator>
  <cp:lastModifiedBy>Snijdewint</cp:lastModifiedBy>
  <cp:revision>9</cp:revision>
  <dcterms:created xsi:type="dcterms:W3CDTF">2011-05-16T13:48:16Z</dcterms:created>
  <dcterms:modified xsi:type="dcterms:W3CDTF">2011-06-06T13:55:48Z</dcterms:modified>
</cp:coreProperties>
</file>